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8" r:id="rId1"/>
  </p:sldMasterIdLst>
  <p:notesMasterIdLst>
    <p:notesMasterId r:id="rId14"/>
  </p:notesMasterIdLst>
  <p:sldIdLst>
    <p:sldId id="256" r:id="rId2"/>
    <p:sldId id="257" r:id="rId3"/>
    <p:sldId id="258" r:id="rId4"/>
    <p:sldId id="260" r:id="rId5"/>
    <p:sldId id="261" r:id="rId6"/>
    <p:sldId id="262" r:id="rId7"/>
    <p:sldId id="267" r:id="rId8"/>
    <p:sldId id="263" r:id="rId9"/>
    <p:sldId id="264" r:id="rId10"/>
    <p:sldId id="266" r:id="rId11"/>
    <p:sldId id="265" r:id="rId12"/>
    <p:sldId id="259"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3" autoAdjust="0"/>
    <p:restoredTop sz="94660"/>
  </p:normalViewPr>
  <p:slideViewPr>
    <p:cSldViewPr snapToGrid="0">
      <p:cViewPr varScale="1">
        <p:scale>
          <a:sx n="75" d="100"/>
          <a:sy n="75" d="100"/>
        </p:scale>
        <p:origin x="28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E47E89-03A2-4FA2-91A9-C5871B4D5970}" type="datetimeFigureOut">
              <a:rPr lang="en-US" smtClean="0"/>
              <a:t>4/7/2019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278AC7-C9CA-4EEB-A8FB-437E66A3BF8A}" type="slidenum">
              <a:rPr lang="en-US" smtClean="0"/>
              <a:t>‹#›</a:t>
            </a:fld>
            <a:endParaRPr lang="en-US"/>
          </a:p>
        </p:txBody>
      </p:sp>
    </p:spTree>
    <p:extLst>
      <p:ext uri="{BB962C8B-B14F-4D97-AF65-F5344CB8AC3E}">
        <p14:creationId xmlns:p14="http://schemas.microsoft.com/office/powerpoint/2010/main" val="3667453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Several reproduction organs</a:t>
            </a:r>
            <a:r>
              <a:rPr lang="en-US" baseline="0" dirty="0" smtClean="0"/>
              <a:t> for both male and female plays important roles in the process of</a:t>
            </a:r>
            <a:r>
              <a:rPr lang="en-US" baseline="0" dirty="0" smtClean="0"/>
              <a:t> procreation </a:t>
            </a:r>
            <a:r>
              <a:rPr lang="en-US" baseline="0" dirty="0" smtClean="0"/>
              <a:t> . Parents must take a key role in ensuring their kids learn about human reproduction system to ensure that ,they grow acknowledging the system. In addition, parents have an obligation of introduce the concept of save sex to prevent earlier pregnancies as well as STDs among the youth.</a:t>
            </a:r>
            <a:endParaRPr lang="en-US" dirty="0"/>
          </a:p>
        </p:txBody>
      </p:sp>
      <p:sp>
        <p:nvSpPr>
          <p:cNvPr id="4" name="Slide Number Placeholder 3"/>
          <p:cNvSpPr>
            <a:spLocks noGrp="1"/>
          </p:cNvSpPr>
          <p:nvPr>
            <p:ph type="sldNum" sz="quarter" idx="10"/>
          </p:nvPr>
        </p:nvSpPr>
        <p:spPr/>
        <p:txBody>
          <a:bodyPr/>
          <a:lstStyle/>
          <a:p>
            <a:fld id="{21278AC7-C9CA-4EEB-A8FB-437E66A3BF8A}" type="slidenum">
              <a:rPr lang="en-US" smtClean="0"/>
              <a:t>2</a:t>
            </a:fld>
            <a:endParaRPr lang="en-US"/>
          </a:p>
        </p:txBody>
      </p:sp>
    </p:spTree>
    <p:extLst>
      <p:ext uri="{BB962C8B-B14F-4D97-AF65-F5344CB8AC3E}">
        <p14:creationId xmlns:p14="http://schemas.microsoft.com/office/powerpoint/2010/main" val="14060354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male reproductive system organs are located outside and inside the pelvis as shown in the above diagram. The fact that the male genitals are located inside and outside the pelvis differentiate them from female reproductive organs which a entirely located within the pelvis. The male reproductive organs functionality starts from nervous stimulation, implying that the nervous system is a vital system for reproduction organs.</a:t>
            </a:r>
            <a:endParaRPr lang="en-US" dirty="0"/>
          </a:p>
        </p:txBody>
      </p:sp>
      <p:sp>
        <p:nvSpPr>
          <p:cNvPr id="4" name="Slide Number Placeholder 3"/>
          <p:cNvSpPr>
            <a:spLocks noGrp="1"/>
          </p:cNvSpPr>
          <p:nvPr>
            <p:ph type="sldNum" sz="quarter" idx="10"/>
          </p:nvPr>
        </p:nvSpPr>
        <p:spPr/>
        <p:txBody>
          <a:bodyPr/>
          <a:lstStyle/>
          <a:p>
            <a:fld id="{21278AC7-C9CA-4EEB-A8FB-437E66A3BF8A}" type="slidenum">
              <a:rPr lang="en-US" smtClean="0"/>
              <a:t>3</a:t>
            </a:fld>
            <a:endParaRPr lang="en-US"/>
          </a:p>
        </p:txBody>
      </p:sp>
    </p:spTree>
    <p:extLst>
      <p:ext uri="{BB962C8B-B14F-4D97-AF65-F5344CB8AC3E}">
        <p14:creationId xmlns:p14="http://schemas.microsoft.com/office/powerpoint/2010/main" val="32782995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Every</a:t>
            </a:r>
            <a:r>
              <a:rPr lang="en-US" baseline="0" dirty="0" smtClean="0"/>
              <a:t> organ in male reproduction system assume different shape ,which serves as its adaptation to their specific function. The location of the organs, in or out of the body also has a significant purpose as stated above.</a:t>
            </a:r>
            <a:endParaRPr lang="en-US" dirty="0"/>
          </a:p>
        </p:txBody>
      </p:sp>
      <p:sp>
        <p:nvSpPr>
          <p:cNvPr id="4" name="Slide Number Placeholder 3"/>
          <p:cNvSpPr>
            <a:spLocks noGrp="1"/>
          </p:cNvSpPr>
          <p:nvPr>
            <p:ph type="sldNum" sz="quarter" idx="10"/>
          </p:nvPr>
        </p:nvSpPr>
        <p:spPr/>
        <p:txBody>
          <a:bodyPr/>
          <a:lstStyle/>
          <a:p>
            <a:fld id="{21278AC7-C9CA-4EEB-A8FB-437E66A3BF8A}" type="slidenum">
              <a:rPr lang="en-US" smtClean="0"/>
              <a:t>4</a:t>
            </a:fld>
            <a:endParaRPr lang="en-US"/>
          </a:p>
        </p:txBody>
      </p:sp>
    </p:spTree>
    <p:extLst>
      <p:ext uri="{BB962C8B-B14F-4D97-AF65-F5344CB8AC3E}">
        <p14:creationId xmlns:p14="http://schemas.microsoft.com/office/powerpoint/2010/main" val="4271337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 Female reproduction organs are entirely found inside the pelvis making them adaptable to reproduction. The mode formulation of every organ in the female reproduction system makes it more adaptable to their role in the process of reproduction.</a:t>
            </a:r>
            <a:endParaRPr lang="en-US" dirty="0"/>
          </a:p>
        </p:txBody>
      </p:sp>
      <p:sp>
        <p:nvSpPr>
          <p:cNvPr id="4" name="Slide Number Placeholder 3"/>
          <p:cNvSpPr>
            <a:spLocks noGrp="1"/>
          </p:cNvSpPr>
          <p:nvPr>
            <p:ph type="sldNum" sz="quarter" idx="10"/>
          </p:nvPr>
        </p:nvSpPr>
        <p:spPr/>
        <p:txBody>
          <a:bodyPr/>
          <a:lstStyle/>
          <a:p>
            <a:fld id="{21278AC7-C9CA-4EEB-A8FB-437E66A3BF8A}" type="slidenum">
              <a:rPr lang="en-US" smtClean="0"/>
              <a:t>5</a:t>
            </a:fld>
            <a:endParaRPr lang="en-US"/>
          </a:p>
        </p:txBody>
      </p:sp>
    </p:spTree>
    <p:extLst>
      <p:ext uri="{BB962C8B-B14F-4D97-AF65-F5344CB8AC3E}">
        <p14:creationId xmlns:p14="http://schemas.microsoft.com/office/powerpoint/2010/main" val="15574412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a:t>
            </a:r>
            <a:r>
              <a:rPr lang="en-US" baseline="0" dirty="0" smtClean="0"/>
              <a:t> should be noted that every organ plays a specific role in the process of reproduction. Failure of one of the organs in reproduction process inhibits the whole process.</a:t>
            </a:r>
            <a:endParaRPr lang="en-US" dirty="0"/>
          </a:p>
        </p:txBody>
      </p:sp>
      <p:sp>
        <p:nvSpPr>
          <p:cNvPr id="4" name="Slide Number Placeholder 3"/>
          <p:cNvSpPr>
            <a:spLocks noGrp="1"/>
          </p:cNvSpPr>
          <p:nvPr>
            <p:ph type="sldNum" sz="quarter" idx="10"/>
          </p:nvPr>
        </p:nvSpPr>
        <p:spPr/>
        <p:txBody>
          <a:bodyPr/>
          <a:lstStyle/>
          <a:p>
            <a:fld id="{21278AC7-C9CA-4EEB-A8FB-437E66A3BF8A}" type="slidenum">
              <a:rPr lang="en-US" smtClean="0"/>
              <a:t>6</a:t>
            </a:fld>
            <a:endParaRPr lang="en-US"/>
          </a:p>
        </p:txBody>
      </p:sp>
    </p:spTree>
    <p:extLst>
      <p:ext uri="{BB962C8B-B14F-4D97-AF65-F5344CB8AC3E}">
        <p14:creationId xmlns:p14="http://schemas.microsoft.com/office/powerpoint/2010/main" val="31985292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use of pills among women as a method practicing safe sex is a modern method developed by scientists and its effective. However ,pills should be used according to the intended function to avoid negative effects in the body. </a:t>
            </a:r>
            <a:endParaRPr lang="en-US" dirty="0"/>
          </a:p>
        </p:txBody>
      </p:sp>
      <p:sp>
        <p:nvSpPr>
          <p:cNvPr id="4" name="Slide Number Placeholder 3"/>
          <p:cNvSpPr>
            <a:spLocks noGrp="1"/>
          </p:cNvSpPr>
          <p:nvPr>
            <p:ph type="sldNum" sz="quarter" idx="10"/>
          </p:nvPr>
        </p:nvSpPr>
        <p:spPr/>
        <p:txBody>
          <a:bodyPr/>
          <a:lstStyle/>
          <a:p>
            <a:fld id="{21278AC7-C9CA-4EEB-A8FB-437E66A3BF8A}" type="slidenum">
              <a:rPr lang="en-US" smtClean="0"/>
              <a:t>8</a:t>
            </a:fld>
            <a:endParaRPr lang="en-US"/>
          </a:p>
        </p:txBody>
      </p:sp>
    </p:spTree>
    <p:extLst>
      <p:ext uri="{BB962C8B-B14F-4D97-AF65-F5344CB8AC3E}">
        <p14:creationId xmlns:p14="http://schemas.microsoft.com/office/powerpoint/2010/main" val="22437070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 the sex safe methods are useful</a:t>
            </a:r>
            <a:r>
              <a:rPr lang="en-US" baseline="0" dirty="0" smtClean="0"/>
              <a:t>, but parents should be selective on the methods based on kid’s age limit.</a:t>
            </a:r>
            <a:endParaRPr lang="en-US" dirty="0"/>
          </a:p>
        </p:txBody>
      </p:sp>
      <p:sp>
        <p:nvSpPr>
          <p:cNvPr id="4" name="Slide Number Placeholder 3"/>
          <p:cNvSpPr>
            <a:spLocks noGrp="1"/>
          </p:cNvSpPr>
          <p:nvPr>
            <p:ph type="sldNum" sz="quarter" idx="10"/>
          </p:nvPr>
        </p:nvSpPr>
        <p:spPr/>
        <p:txBody>
          <a:bodyPr/>
          <a:lstStyle/>
          <a:p>
            <a:fld id="{21278AC7-C9CA-4EEB-A8FB-437E66A3BF8A}" type="slidenum">
              <a:rPr lang="en-US" smtClean="0"/>
              <a:t>9</a:t>
            </a:fld>
            <a:endParaRPr lang="en-US"/>
          </a:p>
        </p:txBody>
      </p:sp>
    </p:spTree>
    <p:extLst>
      <p:ext uri="{BB962C8B-B14F-4D97-AF65-F5344CB8AC3E}">
        <p14:creationId xmlns:p14="http://schemas.microsoft.com/office/powerpoint/2010/main" val="41976426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Although</a:t>
            </a:r>
            <a:r>
              <a:rPr lang="en-US" baseline="0" dirty="0" smtClean="0"/>
              <a:t> the major difference between male and female reproduction organs is on structural </a:t>
            </a:r>
            <a:r>
              <a:rPr lang="en-US" baseline="0" dirty="0" err="1" smtClean="0"/>
              <a:t>complexion,there</a:t>
            </a:r>
            <a:r>
              <a:rPr lang="en-US" baseline="0" dirty="0" smtClean="0"/>
              <a:t> also exist a difference in perception of external stimuli among the two parties. Male tend to be more courageous than female.</a:t>
            </a:r>
            <a:endParaRPr lang="en-US" dirty="0"/>
          </a:p>
        </p:txBody>
      </p:sp>
      <p:sp>
        <p:nvSpPr>
          <p:cNvPr id="4" name="Slide Number Placeholder 3"/>
          <p:cNvSpPr>
            <a:spLocks noGrp="1"/>
          </p:cNvSpPr>
          <p:nvPr>
            <p:ph type="sldNum" sz="quarter" idx="10"/>
          </p:nvPr>
        </p:nvSpPr>
        <p:spPr/>
        <p:txBody>
          <a:bodyPr/>
          <a:lstStyle/>
          <a:p>
            <a:fld id="{21278AC7-C9CA-4EEB-A8FB-437E66A3BF8A}" type="slidenum">
              <a:rPr lang="en-US" smtClean="0"/>
              <a:t>11</a:t>
            </a:fld>
            <a:endParaRPr lang="en-US"/>
          </a:p>
        </p:txBody>
      </p:sp>
    </p:spTree>
    <p:extLst>
      <p:ext uri="{BB962C8B-B14F-4D97-AF65-F5344CB8AC3E}">
        <p14:creationId xmlns:p14="http://schemas.microsoft.com/office/powerpoint/2010/main" val="18556315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F74257E-81E4-4C5D-9C76-8EDFD4594591}" type="datetimeFigureOut">
              <a:rPr lang="en-US" smtClean="0"/>
              <a:t>4/7/2019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F1C5BE-8CB3-49C5-B5A9-2D95294AD09F}" type="slidenum">
              <a:rPr lang="en-US" smtClean="0"/>
              <a:t>‹#›</a:t>
            </a:fld>
            <a:endParaRPr lang="en-US"/>
          </a:p>
        </p:txBody>
      </p:sp>
    </p:spTree>
    <p:extLst>
      <p:ext uri="{BB962C8B-B14F-4D97-AF65-F5344CB8AC3E}">
        <p14:creationId xmlns:p14="http://schemas.microsoft.com/office/powerpoint/2010/main" val="2459594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F74257E-81E4-4C5D-9C76-8EDFD4594591}" type="datetimeFigureOut">
              <a:rPr lang="en-US" smtClean="0"/>
              <a:t>4/7/2019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F1C5BE-8CB3-49C5-B5A9-2D95294AD09F}" type="slidenum">
              <a:rPr lang="en-US" smtClean="0"/>
              <a:t>‹#›</a:t>
            </a:fld>
            <a:endParaRPr lang="en-US"/>
          </a:p>
        </p:txBody>
      </p:sp>
    </p:spTree>
    <p:extLst>
      <p:ext uri="{BB962C8B-B14F-4D97-AF65-F5344CB8AC3E}">
        <p14:creationId xmlns:p14="http://schemas.microsoft.com/office/powerpoint/2010/main" val="2445434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74257E-81E4-4C5D-9C76-8EDFD4594591}" type="datetimeFigureOut">
              <a:rPr lang="en-US" smtClean="0"/>
              <a:t>4/7/2019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F1C5BE-8CB3-49C5-B5A9-2D95294AD09F}" type="slidenum">
              <a:rPr lang="en-US" smtClean="0"/>
              <a:t>‹#›</a:t>
            </a:fld>
            <a:endParaRPr lang="en-US"/>
          </a:p>
        </p:txBody>
      </p:sp>
    </p:spTree>
    <p:extLst>
      <p:ext uri="{BB962C8B-B14F-4D97-AF65-F5344CB8AC3E}">
        <p14:creationId xmlns:p14="http://schemas.microsoft.com/office/powerpoint/2010/main" val="18165989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F74257E-81E4-4C5D-9C76-8EDFD4594591}" type="datetimeFigureOut">
              <a:rPr lang="en-US" smtClean="0"/>
              <a:t>4/7/2019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F1C5BE-8CB3-49C5-B5A9-2D95294AD09F}" type="slidenum">
              <a:rPr lang="en-US" smtClean="0"/>
              <a:t>‹#›</a:t>
            </a:fld>
            <a:endParaRPr lang="en-US"/>
          </a:p>
        </p:txBody>
      </p:sp>
    </p:spTree>
    <p:extLst>
      <p:ext uri="{BB962C8B-B14F-4D97-AF65-F5344CB8AC3E}">
        <p14:creationId xmlns:p14="http://schemas.microsoft.com/office/powerpoint/2010/main" val="2536160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F74257E-81E4-4C5D-9C76-8EDFD4594591}" type="datetimeFigureOut">
              <a:rPr lang="en-US" smtClean="0"/>
              <a:t>4/7/2019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F1C5BE-8CB3-49C5-B5A9-2D95294AD09F}" type="slidenum">
              <a:rPr lang="en-US" smtClean="0"/>
              <a:t>‹#›</a:t>
            </a:fld>
            <a:endParaRPr lang="en-US"/>
          </a:p>
        </p:txBody>
      </p:sp>
    </p:spTree>
    <p:extLst>
      <p:ext uri="{BB962C8B-B14F-4D97-AF65-F5344CB8AC3E}">
        <p14:creationId xmlns:p14="http://schemas.microsoft.com/office/powerpoint/2010/main" val="25032279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F74257E-81E4-4C5D-9C76-8EDFD4594591}" type="datetimeFigureOut">
              <a:rPr lang="en-US" smtClean="0"/>
              <a:t>4/7/2019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F1C5BE-8CB3-49C5-B5A9-2D95294AD09F}" type="slidenum">
              <a:rPr lang="en-US" smtClean="0"/>
              <a:t>‹#›</a:t>
            </a:fld>
            <a:endParaRPr lang="en-US"/>
          </a:p>
        </p:txBody>
      </p:sp>
    </p:spTree>
    <p:extLst>
      <p:ext uri="{BB962C8B-B14F-4D97-AF65-F5344CB8AC3E}">
        <p14:creationId xmlns:p14="http://schemas.microsoft.com/office/powerpoint/2010/main" val="4030868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74257E-81E4-4C5D-9C76-8EDFD4594591}" type="datetimeFigureOut">
              <a:rPr lang="en-US" smtClean="0"/>
              <a:t>4/7/2019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F1C5BE-8CB3-49C5-B5A9-2D95294AD09F}" type="slidenum">
              <a:rPr lang="en-US" smtClean="0"/>
              <a:t>‹#›</a:t>
            </a:fld>
            <a:endParaRPr lang="en-US"/>
          </a:p>
        </p:txBody>
      </p:sp>
    </p:spTree>
    <p:extLst>
      <p:ext uri="{BB962C8B-B14F-4D97-AF65-F5344CB8AC3E}">
        <p14:creationId xmlns:p14="http://schemas.microsoft.com/office/powerpoint/2010/main" val="22974315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74257E-81E4-4C5D-9C76-8EDFD4594591}" type="datetimeFigureOut">
              <a:rPr lang="en-US" smtClean="0"/>
              <a:t>4/7/2019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F1C5BE-8CB3-49C5-B5A9-2D95294AD09F}" type="slidenum">
              <a:rPr lang="en-US" smtClean="0"/>
              <a:t>‹#›</a:t>
            </a:fld>
            <a:endParaRPr lang="en-US"/>
          </a:p>
        </p:txBody>
      </p:sp>
    </p:spTree>
    <p:extLst>
      <p:ext uri="{BB962C8B-B14F-4D97-AF65-F5344CB8AC3E}">
        <p14:creationId xmlns:p14="http://schemas.microsoft.com/office/powerpoint/2010/main" val="2825218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74257E-81E4-4C5D-9C76-8EDFD4594591}" type="datetimeFigureOut">
              <a:rPr lang="en-US" smtClean="0"/>
              <a:t>4/7/2019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F1C5BE-8CB3-49C5-B5A9-2D95294AD09F}" type="slidenum">
              <a:rPr lang="en-US" smtClean="0"/>
              <a:t>‹#›</a:t>
            </a:fld>
            <a:endParaRPr lang="en-US"/>
          </a:p>
        </p:txBody>
      </p:sp>
    </p:spTree>
    <p:extLst>
      <p:ext uri="{BB962C8B-B14F-4D97-AF65-F5344CB8AC3E}">
        <p14:creationId xmlns:p14="http://schemas.microsoft.com/office/powerpoint/2010/main" val="42503110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74257E-81E4-4C5D-9C76-8EDFD4594591}" type="datetimeFigureOut">
              <a:rPr lang="en-US" smtClean="0"/>
              <a:t>4/7/2019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F1C5BE-8CB3-49C5-B5A9-2D95294AD09F}" type="slidenum">
              <a:rPr lang="en-US" smtClean="0"/>
              <a:t>‹#›</a:t>
            </a:fld>
            <a:endParaRPr lang="en-US"/>
          </a:p>
        </p:txBody>
      </p:sp>
    </p:spTree>
    <p:extLst>
      <p:ext uri="{BB962C8B-B14F-4D97-AF65-F5344CB8AC3E}">
        <p14:creationId xmlns:p14="http://schemas.microsoft.com/office/powerpoint/2010/main" val="2565630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74257E-81E4-4C5D-9C76-8EDFD4594591}" type="datetimeFigureOut">
              <a:rPr lang="en-US" smtClean="0"/>
              <a:t>4/7/2019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F1C5BE-8CB3-49C5-B5A9-2D95294AD09F}"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4699095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74257E-81E4-4C5D-9C76-8EDFD4594591}" type="datetimeFigureOut">
              <a:rPr lang="en-US" smtClean="0"/>
              <a:t>4/7/2019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F1C5BE-8CB3-49C5-B5A9-2D95294AD09F}" type="slidenum">
              <a:rPr lang="en-US" smtClean="0"/>
              <a:t>‹#›</a:t>
            </a:fld>
            <a:endParaRPr lang="en-US"/>
          </a:p>
        </p:txBody>
      </p:sp>
    </p:spTree>
    <p:extLst>
      <p:ext uri="{BB962C8B-B14F-4D97-AF65-F5344CB8AC3E}">
        <p14:creationId xmlns:p14="http://schemas.microsoft.com/office/powerpoint/2010/main" val="23490282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74257E-81E4-4C5D-9C76-8EDFD4594591}" type="datetimeFigureOut">
              <a:rPr lang="en-US" smtClean="0"/>
              <a:t>4/7/2019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F1C5BE-8CB3-49C5-B5A9-2D95294AD09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7916982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74257E-81E4-4C5D-9C76-8EDFD4594591}" type="datetimeFigureOut">
              <a:rPr lang="en-US" smtClean="0"/>
              <a:t>4/7/2019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F1C5BE-8CB3-49C5-B5A9-2D95294AD09F}" type="slidenum">
              <a:rPr lang="en-US" smtClean="0"/>
              <a:t>‹#›</a:t>
            </a:fld>
            <a:endParaRPr lang="en-US"/>
          </a:p>
        </p:txBody>
      </p:sp>
    </p:spTree>
    <p:extLst>
      <p:ext uri="{BB962C8B-B14F-4D97-AF65-F5344CB8AC3E}">
        <p14:creationId xmlns:p14="http://schemas.microsoft.com/office/powerpoint/2010/main" val="19583233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F74257E-81E4-4C5D-9C76-8EDFD4594591}" type="datetimeFigureOut">
              <a:rPr lang="en-US" smtClean="0"/>
              <a:t>4/7/2019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F1C5BE-8CB3-49C5-B5A9-2D95294AD09F}" type="slidenum">
              <a:rPr lang="en-US" smtClean="0"/>
              <a:t>‹#›</a:t>
            </a:fld>
            <a:endParaRPr lang="en-US"/>
          </a:p>
        </p:txBody>
      </p:sp>
    </p:spTree>
    <p:extLst>
      <p:ext uri="{BB962C8B-B14F-4D97-AF65-F5344CB8AC3E}">
        <p14:creationId xmlns:p14="http://schemas.microsoft.com/office/powerpoint/2010/main" val="39722847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F74257E-81E4-4C5D-9C76-8EDFD4594591}" type="datetimeFigureOut">
              <a:rPr lang="en-US" smtClean="0"/>
              <a:t>4/7/2019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F1C5BE-8CB3-49C5-B5A9-2D95294AD09F}" type="slidenum">
              <a:rPr lang="en-US" smtClean="0"/>
              <a:t>‹#›</a:t>
            </a:fld>
            <a:endParaRPr lang="en-US"/>
          </a:p>
        </p:txBody>
      </p:sp>
    </p:spTree>
    <p:extLst>
      <p:ext uri="{BB962C8B-B14F-4D97-AF65-F5344CB8AC3E}">
        <p14:creationId xmlns:p14="http://schemas.microsoft.com/office/powerpoint/2010/main" val="209851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F74257E-81E4-4C5D-9C76-8EDFD4594591}" type="datetimeFigureOut">
              <a:rPr lang="en-US" smtClean="0"/>
              <a:t>4/7/2019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0F1C5BE-8CB3-49C5-B5A9-2D95294AD09F}" type="slidenum">
              <a:rPr lang="en-US" smtClean="0"/>
              <a:t>‹#›</a:t>
            </a:fld>
            <a:endParaRPr lang="en-US"/>
          </a:p>
        </p:txBody>
      </p:sp>
    </p:spTree>
    <p:extLst>
      <p:ext uri="{BB962C8B-B14F-4D97-AF65-F5344CB8AC3E}">
        <p14:creationId xmlns:p14="http://schemas.microsoft.com/office/powerpoint/2010/main" val="936051150"/>
      </p:ext>
    </p:extLst>
  </p:cSld>
  <p:clrMap bg1="lt1" tx1="dk1" bg2="lt2" tx2="dk2" accent1="accent1" accent2="accent2" accent3="accent3" accent4="accent4" accent5="accent5" accent6="accent6" hlink="hlink" folHlink="folHlink"/>
  <p:sldLayoutIdLst>
    <p:sldLayoutId id="2147483959" r:id="rId1"/>
    <p:sldLayoutId id="2147483960" r:id="rId2"/>
    <p:sldLayoutId id="2147483961" r:id="rId3"/>
    <p:sldLayoutId id="2147483962" r:id="rId4"/>
    <p:sldLayoutId id="2147483963" r:id="rId5"/>
    <p:sldLayoutId id="2147483964" r:id="rId6"/>
    <p:sldLayoutId id="2147483965" r:id="rId7"/>
    <p:sldLayoutId id="2147483966" r:id="rId8"/>
    <p:sldLayoutId id="2147483967" r:id="rId9"/>
    <p:sldLayoutId id="2147483968" r:id="rId10"/>
    <p:sldLayoutId id="2147483969" r:id="rId11"/>
    <p:sldLayoutId id="2147483970" r:id="rId12"/>
    <p:sldLayoutId id="2147483971" r:id="rId13"/>
    <p:sldLayoutId id="2147483972" r:id="rId14"/>
    <p:sldLayoutId id="2147483973" r:id="rId15"/>
    <p:sldLayoutId id="214748397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28493" y="2123794"/>
            <a:ext cx="6815669" cy="1515533"/>
          </a:xfrm>
        </p:spPr>
        <p:txBody>
          <a:bodyPr>
            <a:normAutofit fontScale="90000"/>
          </a:bodyPr>
          <a:lstStyle/>
          <a:p>
            <a:r>
              <a:rPr lang="en-US" dirty="0" smtClean="0"/>
              <a:t>THE HUMAN REPRODUCTION SYSTEM</a:t>
            </a:r>
            <a:endParaRPr lang="en-US" dirty="0"/>
          </a:p>
        </p:txBody>
      </p:sp>
      <p:sp>
        <p:nvSpPr>
          <p:cNvPr id="3" name="Subtitle 2"/>
          <p:cNvSpPr>
            <a:spLocks noGrp="1"/>
          </p:cNvSpPr>
          <p:nvPr>
            <p:ph type="subTitle" idx="1"/>
          </p:nvPr>
        </p:nvSpPr>
        <p:spPr>
          <a:xfrm>
            <a:off x="1347460" y="3801979"/>
            <a:ext cx="8825658" cy="1836822"/>
          </a:xfrm>
        </p:spPr>
        <p:txBody>
          <a:bodyPr>
            <a:normAutofit/>
          </a:bodyPr>
          <a:lstStyle/>
          <a:p>
            <a:pPr algn="ctr"/>
            <a:r>
              <a:rPr lang="en-US" dirty="0" smtClean="0"/>
              <a:t>Name</a:t>
            </a:r>
          </a:p>
          <a:p>
            <a:pPr algn="ctr"/>
            <a:r>
              <a:rPr lang="en-US" dirty="0" smtClean="0"/>
              <a:t>Institution</a:t>
            </a:r>
          </a:p>
          <a:p>
            <a:pPr algn="ctr"/>
            <a:r>
              <a:rPr lang="en-US" dirty="0" smtClean="0"/>
              <a:t>Date</a:t>
            </a:r>
          </a:p>
          <a:p>
            <a:endParaRPr lang="en-US" dirty="0"/>
          </a:p>
        </p:txBody>
      </p:sp>
    </p:spTree>
    <p:extLst>
      <p:ext uri="{BB962C8B-B14F-4D97-AF65-F5344CB8AC3E}">
        <p14:creationId xmlns:p14="http://schemas.microsoft.com/office/powerpoint/2010/main" val="41302394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lstStyle/>
          <a:p>
            <a:r>
              <a:rPr lang="en-US" dirty="0" smtClean="0"/>
              <a:t>The human reproduction system is a system of multiple </a:t>
            </a:r>
            <a:r>
              <a:rPr lang="en-US" dirty="0" err="1" smtClean="0"/>
              <a:t>organs,which</a:t>
            </a:r>
            <a:r>
              <a:rPr lang="en-US" dirty="0" smtClean="0"/>
              <a:t> aids in live offspring production.</a:t>
            </a:r>
          </a:p>
          <a:p>
            <a:r>
              <a:rPr lang="en-US" dirty="0" smtClean="0"/>
              <a:t>The human reproduction system can be classified into two categorized, which comprises of the male and female reproduction system.</a:t>
            </a:r>
          </a:p>
          <a:p>
            <a:r>
              <a:rPr lang="en-US" dirty="0" smtClean="0"/>
              <a:t>Both the male and female reproduction system serves a crucial purpose in the process of procreation.</a:t>
            </a:r>
          </a:p>
          <a:p>
            <a:r>
              <a:rPr lang="en-US" dirty="0" smtClean="0"/>
              <a:t>The male and female reproduction system have difference structures serving distinct functions in the process of reproduction.</a:t>
            </a:r>
          </a:p>
          <a:p>
            <a:r>
              <a:rPr lang="en-US" dirty="0" smtClean="0"/>
              <a:t>Not only kids must comprehend the overall process of reproduction but also they should be acknowledged safe sex.</a:t>
            </a:r>
          </a:p>
          <a:p>
            <a:endParaRPr lang="en-US" dirty="0" smtClean="0"/>
          </a:p>
          <a:p>
            <a:endParaRPr lang="en-US" dirty="0"/>
          </a:p>
        </p:txBody>
      </p:sp>
    </p:spTree>
    <p:extLst>
      <p:ext uri="{BB962C8B-B14F-4D97-AF65-F5344CB8AC3E}">
        <p14:creationId xmlns:p14="http://schemas.microsoft.com/office/powerpoint/2010/main" val="26059940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Male </a:t>
            </a:r>
            <a:r>
              <a:rPr lang="en-US" dirty="0"/>
              <a:t>R</a:t>
            </a:r>
            <a:r>
              <a:rPr lang="en-US" dirty="0" smtClean="0"/>
              <a:t>eproduction System </a:t>
            </a:r>
            <a:br>
              <a:rPr lang="en-US" dirty="0" smtClean="0"/>
            </a:br>
            <a:r>
              <a:rPr lang="en-US" dirty="0" smtClean="0"/>
              <a:t>  Structure</a:t>
            </a:r>
            <a:endParaRPr lang="en-US" dirty="0"/>
          </a:p>
        </p:txBody>
      </p:sp>
      <p:sp>
        <p:nvSpPr>
          <p:cNvPr id="4" name="Content Placeholder 3"/>
          <p:cNvSpPr>
            <a:spLocks noGrp="1"/>
          </p:cNvSpPr>
          <p:nvPr>
            <p:ph idx="1"/>
          </p:nvPr>
        </p:nvSpPr>
        <p:spPr/>
        <p:txBody>
          <a:bodyPr/>
          <a:lstStyle/>
          <a:p>
            <a:endParaRPr lang="en-US" dirty="0" smtClean="0"/>
          </a:p>
          <a:p>
            <a:pPr marL="0" indent="0">
              <a:buNone/>
            </a:pPr>
            <a:endParaRPr lang="en-US" dirty="0" smtClean="0"/>
          </a:p>
        </p:txBody>
      </p:sp>
      <p:pic>
        <p:nvPicPr>
          <p:cNvPr id="1030" name="Picture 6" descr="malereproductivesyste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1510" y="2322083"/>
            <a:ext cx="6993924" cy="36571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23221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Male Production Organs and their Functions</a:t>
            </a:r>
            <a:endParaRPr lang="en-US" dirty="0"/>
          </a:p>
        </p:txBody>
      </p:sp>
      <p:sp>
        <p:nvSpPr>
          <p:cNvPr id="3" name="Content Placeholder 2"/>
          <p:cNvSpPr>
            <a:spLocks noGrp="1"/>
          </p:cNvSpPr>
          <p:nvPr>
            <p:ph idx="1"/>
          </p:nvPr>
        </p:nvSpPr>
        <p:spPr/>
        <p:txBody>
          <a:bodyPr/>
          <a:lstStyle/>
          <a:p>
            <a:r>
              <a:rPr lang="en-US" dirty="0" smtClean="0"/>
              <a:t>Penis-comprises of two parts: the glans and shaft. Penis serves as the only pathway for semen exit in male reproductive system during sex.</a:t>
            </a:r>
          </a:p>
          <a:p>
            <a:r>
              <a:rPr lang="en-US" dirty="0" smtClean="0"/>
              <a:t>Testicles-they assume oval shape structure ,testicles functions are to produce and store sperms in male reproduction system.</a:t>
            </a:r>
          </a:p>
          <a:p>
            <a:r>
              <a:rPr lang="en-US" dirty="0" smtClean="0"/>
              <a:t>Scrotum-houses testicles ,nerves and blood vessels. It regulate temperature within the testicles.</a:t>
            </a:r>
          </a:p>
          <a:p>
            <a:r>
              <a:rPr lang="en-US" dirty="0" smtClean="0"/>
              <a:t>Urethra- Its tube that helps in ejaculating semen in the state of organism in a man, however, urethra has a duty of carrying urine away from the bladder.</a:t>
            </a:r>
          </a:p>
          <a:p>
            <a:r>
              <a:rPr lang="en-US" dirty="0" smtClean="0"/>
              <a:t>Prostate gland-its located below the bladder, its function is to nourish the sperm since it produces fluid for ejaculation.</a:t>
            </a: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34790006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Female Reproduction System structure</a:t>
            </a:r>
            <a:endParaRPr lang="en-US" dirty="0"/>
          </a:p>
        </p:txBody>
      </p:sp>
      <p:pic>
        <p:nvPicPr>
          <p:cNvPr id="3074" name="Picture 2" descr="Image result for female reproductive system"/>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606379" y="1853248"/>
            <a:ext cx="8444456" cy="4195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44542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Female Reproduction Organs and their Functions</a:t>
            </a:r>
            <a:endParaRPr lang="en-US" dirty="0"/>
          </a:p>
        </p:txBody>
      </p:sp>
      <p:sp>
        <p:nvSpPr>
          <p:cNvPr id="3" name="Content Placeholder 2"/>
          <p:cNvSpPr>
            <a:spLocks noGrp="1"/>
          </p:cNvSpPr>
          <p:nvPr>
            <p:ph idx="1"/>
          </p:nvPr>
        </p:nvSpPr>
        <p:spPr>
          <a:xfrm>
            <a:off x="1103312" y="2052918"/>
            <a:ext cx="8946541" cy="4805082"/>
          </a:xfrm>
        </p:spPr>
        <p:txBody>
          <a:bodyPr>
            <a:normAutofit/>
          </a:bodyPr>
          <a:lstStyle/>
          <a:p>
            <a:r>
              <a:rPr lang="en-US" dirty="0" smtClean="0"/>
              <a:t>Vagina-it’s a muscular and elastic tube that joins uterus with the  external body. Vaginal does not only act as a receptacle to a penis during coitus ,but also transports sperms to the uterus.</a:t>
            </a:r>
          </a:p>
          <a:p>
            <a:r>
              <a:rPr lang="en-US" dirty="0" smtClean="0"/>
              <a:t>Cervix- It acts as a connection between  uterus and  vagina. Cervix facilitates the flow of menstrual blood from uterus to vaginal and also aids in sperms transportation to the uterus during coitus.</a:t>
            </a:r>
          </a:p>
          <a:p>
            <a:r>
              <a:rPr lang="en-US" dirty="0" smtClean="0"/>
              <a:t>Uterus-connects the two fallopian tubes to vagina through cervix. Uterus supports embryo development. Uterus muscles contracts during child delivery to push fetus to through the vagina.</a:t>
            </a:r>
          </a:p>
          <a:p>
            <a:r>
              <a:rPr lang="en-US" dirty="0" smtClean="0"/>
              <a:t>Fallopian tubes-are muscular tubes connecting uterus from both sides of the ovaries. Fallopian tubes transports the released ova to the uterus.</a:t>
            </a:r>
          </a:p>
          <a:p>
            <a:r>
              <a:rPr lang="en-US" dirty="0" smtClean="0"/>
              <a:t>Ovary-responsible for oocytes production as well as producing reproductive hormones .</a:t>
            </a:r>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27812527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r>
              <a:rPr lang="en-US" dirty="0"/>
              <a:t>.</a:t>
            </a:r>
          </a:p>
        </p:txBody>
      </p:sp>
      <p:sp>
        <p:nvSpPr>
          <p:cNvPr id="3" name="Content Placeholder 2"/>
          <p:cNvSpPr>
            <a:spLocks noGrp="1"/>
          </p:cNvSpPr>
          <p:nvPr>
            <p:ph idx="1"/>
          </p:nvPr>
        </p:nvSpPr>
        <p:spPr/>
        <p:txBody>
          <a:bodyPr/>
          <a:lstStyle/>
          <a:p>
            <a:r>
              <a:rPr lang="en-US" dirty="0" smtClean="0"/>
              <a:t>The endometrium-covers the inner lining of uterus prohibiting adhesions in the myometrium wall thus maintaining uterus in perfect order.</a:t>
            </a:r>
          </a:p>
          <a:p>
            <a:r>
              <a:rPr lang="en-US" dirty="0" smtClean="0"/>
              <a:t>Fimbriae-located at the end of fallopian tubes and their finger like projections aid in ova transportation from ovaries to uterus.</a:t>
            </a:r>
            <a:endParaRPr lang="en-US" dirty="0"/>
          </a:p>
        </p:txBody>
      </p:sp>
    </p:spTree>
    <p:extLst>
      <p:ext uri="{BB962C8B-B14F-4D97-AF65-F5344CB8AC3E}">
        <p14:creationId xmlns:p14="http://schemas.microsoft.com/office/powerpoint/2010/main" val="37994110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of Practicing safe sex</a:t>
            </a:r>
            <a:endParaRPr lang="en-US" dirty="0"/>
          </a:p>
        </p:txBody>
      </p:sp>
      <p:sp>
        <p:nvSpPr>
          <p:cNvPr id="3" name="Content Placeholder 2"/>
          <p:cNvSpPr>
            <a:spLocks noGrp="1"/>
          </p:cNvSpPr>
          <p:nvPr>
            <p:ph idx="1"/>
          </p:nvPr>
        </p:nvSpPr>
        <p:spPr/>
        <p:txBody>
          <a:bodyPr/>
          <a:lstStyle/>
          <a:p>
            <a:r>
              <a:rPr lang="en-US" dirty="0" smtClean="0"/>
              <a:t>Use of  a barrier. Example, condom.</a:t>
            </a:r>
          </a:p>
          <a:p>
            <a:r>
              <a:rPr lang="en-US" dirty="0" smtClean="0"/>
              <a:t>Getting tested for STDs regularly.</a:t>
            </a:r>
          </a:p>
          <a:p>
            <a:r>
              <a:rPr lang="en-US" dirty="0" smtClean="0"/>
              <a:t>Religious education.</a:t>
            </a:r>
          </a:p>
          <a:p>
            <a:r>
              <a:rPr lang="en-US" dirty="0" smtClean="0"/>
              <a:t>Avoiding drug abuse</a:t>
            </a:r>
          </a:p>
          <a:p>
            <a:r>
              <a:rPr lang="en-US" dirty="0" smtClean="0"/>
              <a:t>Use of contraceptive pills by women.</a:t>
            </a:r>
          </a:p>
          <a:p>
            <a:endParaRPr lang="en-US" dirty="0" smtClean="0"/>
          </a:p>
          <a:p>
            <a:endParaRPr lang="en-US" dirty="0"/>
          </a:p>
        </p:txBody>
      </p:sp>
    </p:spTree>
    <p:extLst>
      <p:ext uri="{BB962C8B-B14F-4D97-AF65-F5344CB8AC3E}">
        <p14:creationId xmlns:p14="http://schemas.microsoft.com/office/powerpoint/2010/main" val="14758177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Role sex safe methods play in prevention of STDS and Pregnancy  </a:t>
            </a:r>
            <a:endParaRPr lang="en-US" dirty="0"/>
          </a:p>
        </p:txBody>
      </p:sp>
      <p:sp>
        <p:nvSpPr>
          <p:cNvPr id="3" name="Content Placeholder 2"/>
          <p:cNvSpPr>
            <a:spLocks noGrp="1"/>
          </p:cNvSpPr>
          <p:nvPr>
            <p:ph idx="1"/>
          </p:nvPr>
        </p:nvSpPr>
        <p:spPr>
          <a:xfrm>
            <a:off x="875201" y="2199503"/>
            <a:ext cx="8946541" cy="4073610"/>
          </a:xfrm>
        </p:spPr>
        <p:txBody>
          <a:bodyPr>
            <a:normAutofit/>
          </a:bodyPr>
          <a:lstStyle/>
          <a:p>
            <a:r>
              <a:rPr lang="en-US" dirty="0" smtClean="0"/>
              <a:t>The use of a barrier like condom aids in prevention of both STDs  and unwanted pregnancy among the youths. Condoms prevent  the exchange of body  fluids as well as averting skin contact.</a:t>
            </a:r>
          </a:p>
          <a:p>
            <a:r>
              <a:rPr lang="en-US" dirty="0" smtClean="0"/>
              <a:t>Getting tested for STDs recurrently is also a safe sex practice since it makes your know your STDs status thus avoiding spreading STDS and seeking quick medical attention.</a:t>
            </a:r>
          </a:p>
          <a:p>
            <a:r>
              <a:rPr lang="en-US" dirty="0" smtClean="0"/>
              <a:t>Introducing religious teachings about holy sex can aid in preventing youth  early sexual practices .The bible terms sex before marriage as a sin.</a:t>
            </a:r>
          </a:p>
          <a:p>
            <a:pPr marL="0" indent="0">
              <a:buNone/>
            </a:pPr>
            <a:endParaRPr lang="en-US" dirty="0" smtClean="0"/>
          </a:p>
          <a:p>
            <a:endParaRPr lang="en-US" dirty="0" smtClean="0"/>
          </a:p>
          <a:p>
            <a:endParaRPr lang="en-US" dirty="0"/>
          </a:p>
        </p:txBody>
      </p:sp>
    </p:spTree>
    <p:extLst>
      <p:ext uri="{BB962C8B-B14F-4D97-AF65-F5344CB8AC3E}">
        <p14:creationId xmlns:p14="http://schemas.microsoft.com/office/powerpoint/2010/main" val="5919605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0034" y="596900"/>
            <a:ext cx="8596668" cy="1320800"/>
          </a:xfrm>
        </p:spPr>
        <p:txBody>
          <a:bodyPr/>
          <a:lstStyle/>
          <a:p>
            <a:r>
              <a:rPr lang="en-US" dirty="0" smtClean="0"/>
              <a:t>Cont.….  </a:t>
            </a:r>
            <a:endParaRPr lang="en-US" dirty="0"/>
          </a:p>
        </p:txBody>
      </p:sp>
      <p:sp>
        <p:nvSpPr>
          <p:cNvPr id="3" name="Content Placeholder 2"/>
          <p:cNvSpPr>
            <a:spLocks noGrp="1"/>
          </p:cNvSpPr>
          <p:nvPr>
            <p:ph idx="1"/>
          </p:nvPr>
        </p:nvSpPr>
        <p:spPr>
          <a:xfrm>
            <a:off x="875201" y="1704203"/>
            <a:ext cx="8946541" cy="4073610"/>
          </a:xfrm>
        </p:spPr>
        <p:txBody>
          <a:bodyPr>
            <a:normAutofit/>
          </a:bodyPr>
          <a:lstStyle/>
          <a:p>
            <a:pPr marL="0" indent="0">
              <a:buNone/>
            </a:pPr>
            <a:endParaRPr lang="en-US" dirty="0" smtClean="0"/>
          </a:p>
          <a:p>
            <a:r>
              <a:rPr lang="en-US" dirty="0" smtClean="0"/>
              <a:t>Drug abuse has been the major reason for rampant spread od STDs and unwanted pregnancies among the youth, thus avoiding drug abuse makes individuals think logically before acting.</a:t>
            </a:r>
          </a:p>
          <a:p>
            <a:r>
              <a:rPr lang="en-US" dirty="0" smtClean="0"/>
              <a:t> The modern technology has came with contraceptive pills which can be used to prevent pregnancy thus lowering cases  unwanted pregnancy cases.</a:t>
            </a:r>
          </a:p>
          <a:p>
            <a:endParaRPr lang="en-US" dirty="0" smtClean="0"/>
          </a:p>
          <a:p>
            <a:endParaRPr lang="en-US" dirty="0"/>
          </a:p>
        </p:txBody>
      </p:sp>
    </p:spTree>
    <p:extLst>
      <p:ext uri="{BB962C8B-B14F-4D97-AF65-F5344CB8AC3E}">
        <p14:creationId xmlns:p14="http://schemas.microsoft.com/office/powerpoint/2010/main" val="5640254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6629" y="249518"/>
            <a:ext cx="8596668" cy="1320800"/>
          </a:xfrm>
        </p:spPr>
        <p:txBody>
          <a:bodyPr/>
          <a:lstStyle/>
          <a:p>
            <a:r>
              <a:rPr lang="en-US" dirty="0" smtClean="0"/>
              <a:t>                 Conclusion</a:t>
            </a:r>
            <a:endParaRPr lang="en-US" dirty="0"/>
          </a:p>
        </p:txBody>
      </p:sp>
      <p:sp>
        <p:nvSpPr>
          <p:cNvPr id="3" name="Content Placeholder 2"/>
          <p:cNvSpPr>
            <a:spLocks noGrp="1"/>
          </p:cNvSpPr>
          <p:nvPr>
            <p:ph idx="1"/>
          </p:nvPr>
        </p:nvSpPr>
        <p:spPr>
          <a:xfrm>
            <a:off x="1104293" y="1481418"/>
            <a:ext cx="8946541" cy="4195481"/>
          </a:xfrm>
        </p:spPr>
        <p:txBody>
          <a:bodyPr/>
          <a:lstStyle/>
          <a:p>
            <a:r>
              <a:rPr lang="en-US" dirty="0" smtClean="0"/>
              <a:t>The human reproduction organs differs  in structure and functionality in both male and female.</a:t>
            </a:r>
          </a:p>
          <a:p>
            <a:r>
              <a:rPr lang="en-US" dirty="0" smtClean="0"/>
              <a:t>For life spring production, both the male and female reproduction organs must be in cooperated in a process called coitus.</a:t>
            </a:r>
          </a:p>
          <a:p>
            <a:r>
              <a:rPr lang="en-US" dirty="0" smtClean="0"/>
              <a:t>The youths should be taught about development cycle to ensure that they comprehend their inner and outer growth.</a:t>
            </a:r>
          </a:p>
          <a:p>
            <a:r>
              <a:rPr lang="en-US" dirty="0" smtClean="0"/>
              <a:t>Parent should advise the youth about safe sex to secure them from STDs and unwanted pregnancies.</a:t>
            </a:r>
          </a:p>
          <a:p>
            <a:pPr marL="0" indent="0">
              <a:buNone/>
            </a:pPr>
            <a:endParaRPr lang="en-US" dirty="0" smtClean="0"/>
          </a:p>
          <a:p>
            <a:endParaRPr lang="en-US" dirty="0"/>
          </a:p>
        </p:txBody>
      </p:sp>
    </p:spTree>
    <p:extLst>
      <p:ext uri="{BB962C8B-B14F-4D97-AF65-F5344CB8AC3E}">
        <p14:creationId xmlns:p14="http://schemas.microsoft.com/office/powerpoint/2010/main" val="5441906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130" y="173318"/>
            <a:ext cx="9404723" cy="1400530"/>
          </a:xfrm>
        </p:spPr>
        <p:txBody>
          <a:bodyPr/>
          <a:lstStyle/>
          <a:p>
            <a:r>
              <a:rPr lang="en-US" dirty="0" smtClean="0"/>
              <a:t>                   References</a:t>
            </a:r>
            <a:endParaRPr lang="en-US" dirty="0"/>
          </a:p>
        </p:txBody>
      </p:sp>
      <p:sp>
        <p:nvSpPr>
          <p:cNvPr id="3" name="Content Placeholder 2"/>
          <p:cNvSpPr>
            <a:spLocks noGrp="1"/>
          </p:cNvSpPr>
          <p:nvPr>
            <p:ph idx="1"/>
          </p:nvPr>
        </p:nvSpPr>
        <p:spPr>
          <a:xfrm>
            <a:off x="1103312" y="1405218"/>
            <a:ext cx="8946541" cy="4195481"/>
          </a:xfrm>
        </p:spPr>
        <p:txBody>
          <a:bodyPr>
            <a:normAutofit/>
          </a:bodyPr>
          <a:lstStyle/>
          <a:p>
            <a:r>
              <a:rPr lang="en-US" dirty="0"/>
              <a:t>Alexander, K. A., Coleman, C. L., </a:t>
            </a:r>
            <a:r>
              <a:rPr lang="en-US" dirty="0" err="1"/>
              <a:t>Deatrick</a:t>
            </a:r>
            <a:r>
              <a:rPr lang="en-US" dirty="0"/>
              <a:t>, J. A., &amp; </a:t>
            </a:r>
            <a:r>
              <a:rPr lang="en-US" dirty="0" err="1"/>
              <a:t>Jemmott</a:t>
            </a:r>
            <a:r>
              <a:rPr lang="en-US" dirty="0"/>
              <a:t>, L. S. (2011). Moving beyond safe sex to women-controlled safe sex: a concept analysis. </a:t>
            </a:r>
            <a:r>
              <a:rPr lang="en-US" i="1" dirty="0"/>
              <a:t>Journal of Advanced Nursing</a:t>
            </a:r>
            <a:r>
              <a:rPr lang="en-US" dirty="0"/>
              <a:t>, </a:t>
            </a:r>
            <a:r>
              <a:rPr lang="en-US" i="1" dirty="0"/>
              <a:t>68</a:t>
            </a:r>
            <a:r>
              <a:rPr lang="en-US" dirty="0"/>
              <a:t>(8), 1858-1869. doi:10.1111/j.1365-2648.2011.05881.x</a:t>
            </a:r>
          </a:p>
          <a:p>
            <a:r>
              <a:rPr lang="en-US" dirty="0"/>
              <a:t>HIV/AIDS and STD Updates. (2014). </a:t>
            </a:r>
            <a:r>
              <a:rPr lang="en-US" i="1" dirty="0"/>
              <a:t>AIDS Patient Care and STDs</a:t>
            </a:r>
            <a:r>
              <a:rPr lang="en-US" dirty="0"/>
              <a:t>, </a:t>
            </a:r>
            <a:r>
              <a:rPr lang="en-US" i="1" dirty="0"/>
              <a:t>28</a:t>
            </a:r>
            <a:r>
              <a:rPr lang="en-US" dirty="0"/>
              <a:t>(1), 43-45. doi:10.1089/apc.2014.9835</a:t>
            </a:r>
          </a:p>
          <a:p>
            <a:r>
              <a:rPr lang="en-US" dirty="0" err="1"/>
              <a:t>Keast</a:t>
            </a:r>
            <a:r>
              <a:rPr lang="en-US" dirty="0"/>
              <a:t>, J. R., &amp; Osborne, P. B. (2018). Autonomic Nervous System and Male Reproduction. </a:t>
            </a:r>
            <a:r>
              <a:rPr lang="en-US" i="1" dirty="0"/>
              <a:t>Encyclopedia of Reproduction</a:t>
            </a:r>
            <a:r>
              <a:rPr lang="en-US" dirty="0"/>
              <a:t>, 429-435. doi:10.1016/b978-0-12-801238-3.64611-1.</a:t>
            </a:r>
          </a:p>
          <a:p>
            <a:r>
              <a:rPr lang="en-US" i="1" dirty="0" err="1"/>
              <a:t>Kochhar</a:t>
            </a:r>
            <a:r>
              <a:rPr lang="en-US" i="1" dirty="0"/>
              <a:t>, S. (2015). Preventing unwanted pregnancy: emergency contraception. Independent Nurse, 2015(5), 17-19. doi:10.12968/indn.2015.5.17</a:t>
            </a:r>
            <a:endParaRPr lang="en-US" dirty="0"/>
          </a:p>
          <a:p>
            <a:r>
              <a:rPr lang="en-US" dirty="0"/>
              <a:t>Thomas, J., &amp; Monaghan, T. (2018). The male reproductive system. Oxford Medicine Online. doi:10.1093/med/9780199593972.003.0012</a:t>
            </a:r>
          </a:p>
          <a:p>
            <a:endParaRPr lang="en-US" dirty="0"/>
          </a:p>
          <a:p>
            <a:endParaRPr lang="en-US" dirty="0" smtClean="0"/>
          </a:p>
        </p:txBody>
      </p:sp>
    </p:spTree>
    <p:extLst>
      <p:ext uri="{BB962C8B-B14F-4D97-AF65-F5344CB8AC3E}">
        <p14:creationId xmlns:p14="http://schemas.microsoft.com/office/powerpoint/2010/main" val="2206230135"/>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504</TotalTime>
  <Words>1031</Words>
  <Application>Microsoft Office PowerPoint</Application>
  <PresentationFormat>Widescreen</PresentationFormat>
  <Paragraphs>74</Paragraphs>
  <Slides>12</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Trebuchet MS</vt:lpstr>
      <vt:lpstr>Wingdings 3</vt:lpstr>
      <vt:lpstr>Facet</vt:lpstr>
      <vt:lpstr>THE HUMAN REPRODUCTION SYSTEM</vt:lpstr>
      <vt:lpstr>Introduction</vt:lpstr>
      <vt:lpstr>Male Reproduction System    Structure</vt:lpstr>
      <vt:lpstr>Male Production Organs and their Functions</vt:lpstr>
      <vt:lpstr>Female Reproduction System structure</vt:lpstr>
      <vt:lpstr>Female Reproduction Organs and their Functions</vt:lpstr>
      <vt:lpstr>Cont.</vt:lpstr>
      <vt:lpstr>Methods of Practicing safe sex</vt:lpstr>
      <vt:lpstr>The Role sex safe methods play in prevention of STDS and Pregnancy  </vt:lpstr>
      <vt:lpstr>Cont.….  </vt:lpstr>
      <vt:lpstr>                 Conclusion</vt:lpstr>
      <vt:lpstr>                   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HUMAN REPRODUCTION SYSTEM</dc:title>
  <dc:creator>Sam</dc:creator>
  <cp:lastModifiedBy>Sam</cp:lastModifiedBy>
  <cp:revision>64</cp:revision>
  <dcterms:created xsi:type="dcterms:W3CDTF">2019-04-06T21:17:26Z</dcterms:created>
  <dcterms:modified xsi:type="dcterms:W3CDTF">2019-04-07T05:41:26Z</dcterms:modified>
</cp:coreProperties>
</file>